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DACD-8A7E-4F84-BB6D-C6F26FB1416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EAE37-E299-4CD4-83B6-383E38D8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209799"/>
          </a:xfrm>
        </p:spPr>
        <p:txBody>
          <a:bodyPr>
            <a:noAutofit/>
          </a:bodyPr>
          <a:lstStyle/>
          <a:p>
            <a:r>
              <a:rPr lang="sr-Latn-RS" sz="4800" dirty="0" smtClean="0">
                <a:solidFill>
                  <a:srgbClr val="C00000"/>
                </a:solidFill>
              </a:rPr>
              <a:t>Dobro došli na čas srpskog jezika!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905000"/>
          </a:xfrm>
        </p:spPr>
        <p:txBody>
          <a:bodyPr>
            <a:normAutofit lnSpcReduction="10000"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Na današnjem času ćemo naučiti nova slova pisane latinice.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Napišite naslov: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P</a:t>
            </a:r>
            <a:r>
              <a:rPr lang="sr-Latn-RS" sz="5400" dirty="0" smtClean="0">
                <a:solidFill>
                  <a:srgbClr val="C00000"/>
                </a:solidFill>
              </a:rPr>
              <a:t>isana slova latinice</a:t>
            </a:r>
          </a:p>
          <a:p>
            <a:pPr>
              <a:buNone/>
            </a:pPr>
            <a:r>
              <a:rPr lang="sr-Latn-RS" sz="5400" dirty="0" smtClean="0">
                <a:solidFill>
                  <a:srgbClr val="C00000"/>
                </a:solidFill>
                <a:latin typeface="Kunstler Script" pitchFamily="66" charset="0"/>
              </a:rPr>
              <a:t>          </a:t>
            </a:r>
          </a:p>
          <a:p>
            <a:pPr>
              <a:buNone/>
            </a:pPr>
            <a:r>
              <a:rPr lang="sr-Latn-RS" sz="5400" dirty="0">
                <a:solidFill>
                  <a:srgbClr val="C00000"/>
                </a:solidFill>
                <a:latin typeface="Kunstler Script" pitchFamily="66" charset="0"/>
              </a:rPr>
              <a:t> </a:t>
            </a:r>
            <a:r>
              <a:rPr lang="sr-Latn-RS" sz="5400" dirty="0" smtClean="0">
                <a:solidFill>
                  <a:srgbClr val="C00000"/>
                </a:solidFill>
                <a:latin typeface="Kunstler Script" pitchFamily="66" charset="0"/>
              </a:rPr>
              <a:t>                   </a:t>
            </a:r>
          </a:p>
          <a:p>
            <a:pPr>
              <a:buNone/>
            </a:pPr>
            <a:endParaRPr lang="en-US" sz="5400" dirty="0">
              <a:solidFill>
                <a:srgbClr val="C00000"/>
              </a:solidFill>
              <a:latin typeface="Kunstler Script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657600"/>
            <a:ext cx="1190625" cy="91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657600"/>
            <a:ext cx="1066800" cy="904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657600"/>
            <a:ext cx="1114425" cy="895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657600"/>
            <a:ext cx="914400" cy="866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Prvo ćemo uporediti ćirilična i latinična slova, prepišite i vi.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dirty="0" smtClean="0"/>
              <a:t> Ćirilica                         </a:t>
            </a:r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sr-Latn-RS" dirty="0" smtClean="0"/>
              <a:t>Latinica</a:t>
            </a:r>
          </a:p>
          <a:p>
            <a:pPr>
              <a:buNone/>
            </a:pPr>
            <a:r>
              <a:rPr lang="sr-Latn-RS" sz="4400" dirty="0" smtClean="0">
                <a:solidFill>
                  <a:srgbClr val="C00000"/>
                </a:solidFill>
                <a:latin typeface="Kunstler Script" pitchFamily="66" charset="0"/>
              </a:rPr>
              <a:t>                                                 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85800" y="41148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514600" y="40386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648200" y="39624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477000" y="3810000"/>
            <a:ext cx="1752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629400" cy="97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02920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953000"/>
            <a:ext cx="1114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953000"/>
            <a:ext cx="914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4953000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Otvorite užbenik Latinica, odlepite slova i zalepite u svoje sveske.</a:t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/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>Napišite po jedan red velikog i malog slova naizmenično.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048000" y="2667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0" y="1905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0" y="2362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29718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1800" y="3429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19400" y="4267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95600" y="4648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95600" y="5334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5791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8100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19400" y="5029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6172200"/>
            <a:ext cx="5105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05000"/>
            <a:ext cx="8096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971800"/>
            <a:ext cx="1114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2971800"/>
            <a:ext cx="6762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4191000"/>
            <a:ext cx="914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7400" y="4191000"/>
            <a:ext cx="542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5334000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81200" y="5334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dirty="0" smtClean="0">
                <a:solidFill>
                  <a:srgbClr val="C00000"/>
                </a:solidFill>
              </a:rPr>
              <a:t>Prepišite </a:t>
            </a:r>
            <a:r>
              <a:rPr lang="sr-Latn-RS" dirty="0" smtClean="0">
                <a:solidFill>
                  <a:srgbClr val="C00000"/>
                </a:solidFill>
              </a:rPr>
              <a:t>rečenice</a:t>
            </a:r>
            <a:r>
              <a:rPr lang="sr-Latn-RS" dirty="0" smtClean="0">
                <a:solidFill>
                  <a:srgbClr val="C00000"/>
                </a:solidFill>
              </a:rPr>
              <a:t>, pazite na pravilan oblik slova.</a:t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/>
            </a:r>
            <a:br>
              <a:rPr lang="sr-Latn-R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1639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Sada otvorite 53. stranu u udžbeniku Latinica.</a:t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/>
            </a:r>
            <a:br>
              <a:rPr lang="sr-Latn-RS" dirty="0" smtClean="0">
                <a:solidFill>
                  <a:srgbClr val="C00000"/>
                </a:solidFill>
              </a:rPr>
            </a:br>
            <a:r>
              <a:rPr lang="sr-Latn-RS" dirty="0" smtClean="0">
                <a:solidFill>
                  <a:srgbClr val="C00000"/>
                </a:solidFill>
              </a:rPr>
              <a:t>Pročitajte tekst “Sava” i odgovorite na pitanja  “Razumem pročitano”.</a:t>
            </a:r>
            <a:br>
              <a:rPr lang="sr-Latn-R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72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Dobro došli na čas srpskog jezika!</vt:lpstr>
      <vt:lpstr>Napišite naslov:</vt:lpstr>
      <vt:lpstr>Prvo ćemo uporediti ćirilična i latinična slova, prepišite i vi.</vt:lpstr>
      <vt:lpstr>Otvorite užbenik Latinica, odlepite slova i zalepite u svoje sveske.  Napišite po jedan red velikog i malog slova naizmenično.</vt:lpstr>
      <vt:lpstr>Slide 5</vt:lpstr>
      <vt:lpstr>Prepišite rečenice, pazite na pravilan oblik slova.  </vt:lpstr>
      <vt:lpstr>Sada otvorite 53. stranu u udžbeniku Latinica.  Pročitajte tekst “Sava” i odgovorite na pitanja  “Razumem pročitano”.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srpskog jezika</dc:title>
  <dc:creator>JELENA CUK</dc:creator>
  <cp:lastModifiedBy>User</cp:lastModifiedBy>
  <cp:revision>13</cp:revision>
  <dcterms:created xsi:type="dcterms:W3CDTF">2020-04-08T18:46:11Z</dcterms:created>
  <dcterms:modified xsi:type="dcterms:W3CDTF">2020-04-14T13:34:01Z</dcterms:modified>
</cp:coreProperties>
</file>